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3" r:id="rId1"/>
  </p:sldMasterIdLst>
  <p:notesMasterIdLst>
    <p:notesMasterId r:id="rId37"/>
  </p:notesMasterIdLst>
  <p:sldIdLst>
    <p:sldId id="256" r:id="rId2"/>
    <p:sldId id="260" r:id="rId3"/>
    <p:sldId id="261" r:id="rId4"/>
    <p:sldId id="257" r:id="rId5"/>
    <p:sldId id="259" r:id="rId6"/>
    <p:sldId id="266" r:id="rId7"/>
    <p:sldId id="258" r:id="rId8"/>
    <p:sldId id="262" r:id="rId9"/>
    <p:sldId id="298" r:id="rId10"/>
    <p:sldId id="263" r:id="rId11"/>
    <p:sldId id="296" r:id="rId12"/>
    <p:sldId id="264" r:id="rId13"/>
    <p:sldId id="267" r:id="rId14"/>
    <p:sldId id="265" r:id="rId15"/>
    <p:sldId id="268" r:id="rId16"/>
    <p:sldId id="269" r:id="rId17"/>
    <p:sldId id="270" r:id="rId18"/>
    <p:sldId id="271" r:id="rId19"/>
    <p:sldId id="272" r:id="rId20"/>
    <p:sldId id="275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8" r:id="rId29"/>
    <p:sldId id="289" r:id="rId30"/>
    <p:sldId id="290" r:id="rId31"/>
    <p:sldId id="295" r:id="rId32"/>
    <p:sldId id="294" r:id="rId33"/>
    <p:sldId id="293" r:id="rId34"/>
    <p:sldId id="292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81" autoAdjust="0"/>
  </p:normalViewPr>
  <p:slideViewPr>
    <p:cSldViewPr snapToGrid="0" snapToObjects="1">
      <p:cViewPr varScale="1">
        <p:scale>
          <a:sx n="79" d="100"/>
          <a:sy n="79" d="100"/>
        </p:scale>
        <p:origin x="-9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BB715-9AE9-9C44-AAE3-7A480BCBDA0F}" type="datetimeFigureOut">
              <a:rPr lang="en-US" smtClean="0"/>
              <a:t>16/09/2012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F6196-60A2-CF48-BBE3-D17848F2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F6196-60A2-CF48-BBE3-D17848F2CE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16/09/2012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16 September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16 September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16 September 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16/09/2012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16 September 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16 September 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16 September 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16 September 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16 September 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16 September 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16 September 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WPMayor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 Story, The Works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Presented by Jean Galea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Improvements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branding</a:t>
            </a:r>
          </a:p>
          <a:p>
            <a:r>
              <a:rPr lang="en-US" dirty="0" smtClean="0"/>
              <a:t>New theme (responsive)</a:t>
            </a:r>
          </a:p>
          <a:p>
            <a:r>
              <a:rPr lang="en-US" dirty="0" smtClean="0"/>
              <a:t>More </a:t>
            </a:r>
            <a:r>
              <a:rPr lang="en-US" dirty="0"/>
              <a:t>article </a:t>
            </a:r>
            <a:r>
              <a:rPr lang="en-US" dirty="0" smtClean="0"/>
              <a:t>styles</a:t>
            </a:r>
          </a:p>
          <a:p>
            <a:r>
              <a:rPr lang="en-US" dirty="0" smtClean="0"/>
              <a:t>Better site navigation</a:t>
            </a:r>
          </a:p>
          <a:p>
            <a:r>
              <a:rPr lang="en-US" dirty="0"/>
              <a:t>Growing the mailing list</a:t>
            </a:r>
          </a:p>
          <a:p>
            <a:r>
              <a:rPr lang="en-US" dirty="0"/>
              <a:t>Email newsletter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323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79500"/>
            <a:ext cx="4419306" cy="469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79500"/>
            <a:ext cx="4419306" cy="469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0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learnt about Blogging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content</a:t>
            </a:r>
          </a:p>
          <a:p>
            <a:r>
              <a:rPr lang="en-US" dirty="0" smtClean="0"/>
              <a:t>Leverage social networks</a:t>
            </a:r>
          </a:p>
          <a:p>
            <a:r>
              <a:rPr lang="en-US" dirty="0" smtClean="0"/>
              <a:t>Engage visitors</a:t>
            </a:r>
          </a:p>
          <a:p>
            <a:r>
              <a:rPr lang="en-US" dirty="0" smtClean="0"/>
              <a:t>Brand your site</a:t>
            </a:r>
          </a:p>
          <a:p>
            <a:r>
              <a:rPr lang="en-US" dirty="0" smtClean="0"/>
              <a:t>Provide good navigation</a:t>
            </a:r>
          </a:p>
          <a:p>
            <a:r>
              <a:rPr lang="en-US" dirty="0" smtClean="0"/>
              <a:t>Innovate constantly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525" y="3019718"/>
            <a:ext cx="8229600" cy="990600"/>
          </a:xfrm>
        </p:spPr>
        <p:txBody>
          <a:bodyPr>
            <a:noAutofit/>
          </a:bodyPr>
          <a:lstStyle/>
          <a:p>
            <a:r>
              <a:rPr lang="en-US" sz="8000" dirty="0" smtClean="0"/>
              <a:t>The Works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8882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ideal theme</a:t>
            </a:r>
          </a:p>
          <a:p>
            <a:pPr lvl="1"/>
            <a:r>
              <a:rPr lang="en-US" dirty="0" smtClean="0"/>
              <a:t>Appropriate design for your content</a:t>
            </a:r>
          </a:p>
          <a:p>
            <a:pPr lvl="1"/>
            <a:r>
              <a:rPr lang="en-US" dirty="0" smtClean="0"/>
              <a:t>Well supported and updated</a:t>
            </a:r>
          </a:p>
          <a:p>
            <a:pPr lvl="1"/>
            <a:r>
              <a:rPr lang="en-US" dirty="0" smtClean="0"/>
              <a:t>Clean, good code</a:t>
            </a:r>
          </a:p>
          <a:p>
            <a:pPr lvl="1"/>
            <a:endParaRPr lang="en-US" dirty="0"/>
          </a:p>
          <a:p>
            <a:r>
              <a:rPr lang="en-US" dirty="0" smtClean="0"/>
              <a:t>Free or Premium? </a:t>
            </a:r>
          </a:p>
          <a:p>
            <a:endParaRPr lang="en-US" dirty="0"/>
          </a:p>
          <a:p>
            <a:r>
              <a:rPr lang="en-US" dirty="0" smtClean="0"/>
              <a:t>Responsive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2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– Recommendations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Pagelines</a:t>
            </a:r>
            <a:r>
              <a:rPr lang="en-US" dirty="0"/>
              <a:t> theme builder</a:t>
            </a:r>
          </a:p>
          <a:p>
            <a:pPr lvl="0"/>
            <a:r>
              <a:rPr lang="en-US" dirty="0"/>
              <a:t>Genesis theme (used by many big blogs like </a:t>
            </a:r>
            <a:r>
              <a:rPr lang="en-US" dirty="0" err="1"/>
              <a:t>Yoast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Woothemes</a:t>
            </a:r>
            <a:endParaRPr lang="en-US" dirty="0"/>
          </a:p>
          <a:p>
            <a:pPr lvl="0"/>
            <a:r>
              <a:rPr lang="en-US" dirty="0"/>
              <a:t>Elegant Themes</a:t>
            </a:r>
          </a:p>
          <a:p>
            <a:pPr lvl="0"/>
            <a:r>
              <a:rPr lang="en-US" dirty="0"/>
              <a:t>Theme Hybrid</a:t>
            </a:r>
          </a:p>
          <a:p>
            <a:pPr lvl="0"/>
            <a:r>
              <a:rPr lang="en-US" dirty="0" err="1"/>
              <a:t>Themeforest</a:t>
            </a:r>
            <a:r>
              <a:rPr lang="en-US" dirty="0"/>
              <a:t> (quality can vary)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major types</a:t>
            </a:r>
          </a:p>
          <a:p>
            <a:pPr lvl="1"/>
            <a:r>
              <a:rPr lang="en-US" dirty="0" smtClean="0"/>
              <a:t>Shared </a:t>
            </a:r>
          </a:p>
          <a:p>
            <a:pPr lvl="1"/>
            <a:r>
              <a:rPr lang="en-US" dirty="0" smtClean="0"/>
              <a:t>VPS</a:t>
            </a:r>
          </a:p>
          <a:p>
            <a:pPr lvl="1"/>
            <a:r>
              <a:rPr lang="en-US" dirty="0" err="1" smtClean="0"/>
              <a:t>WordPress</a:t>
            </a:r>
            <a:r>
              <a:rPr lang="en-US" dirty="0" smtClean="0"/>
              <a:t> managed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7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 – Recommended Hosts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Shared </a:t>
            </a:r>
            <a:r>
              <a:rPr lang="en-US" b="1" dirty="0" smtClean="0"/>
              <a:t>hosting</a:t>
            </a:r>
            <a:endParaRPr lang="en-US" dirty="0"/>
          </a:p>
          <a:p>
            <a:pPr lvl="1"/>
            <a:r>
              <a:rPr lang="en-US" dirty="0" err="1"/>
              <a:t>Hostnine</a:t>
            </a:r>
            <a:endParaRPr lang="en-US" dirty="0"/>
          </a:p>
          <a:p>
            <a:pPr lvl="1"/>
            <a:r>
              <a:rPr lang="en-US" dirty="0" err="1"/>
              <a:t>Hostgator</a:t>
            </a:r>
            <a:endParaRPr lang="en-US" dirty="0"/>
          </a:p>
          <a:p>
            <a:pPr lvl="1"/>
            <a:r>
              <a:rPr lang="en-US" dirty="0" err="1" smtClean="0"/>
              <a:t>Bluehost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Virtual </a:t>
            </a:r>
            <a:r>
              <a:rPr lang="en-US" b="1" dirty="0"/>
              <a:t>Private </a:t>
            </a:r>
            <a:r>
              <a:rPr lang="en-US" b="1" dirty="0" smtClean="0"/>
              <a:t>Servers</a:t>
            </a:r>
            <a:endParaRPr lang="en-US" dirty="0"/>
          </a:p>
          <a:p>
            <a:pPr lvl="1"/>
            <a:r>
              <a:rPr lang="en-US" dirty="0" smtClean="0"/>
              <a:t>VPS.net	</a:t>
            </a:r>
            <a:endParaRPr lang="en-US" dirty="0"/>
          </a:p>
          <a:p>
            <a:pPr lvl="1"/>
            <a:r>
              <a:rPr lang="en-US" dirty="0" err="1"/>
              <a:t>Linode</a:t>
            </a:r>
            <a:endParaRPr lang="en-US" dirty="0"/>
          </a:p>
          <a:p>
            <a:pPr lvl="1"/>
            <a:r>
              <a:rPr lang="en-US" dirty="0" err="1"/>
              <a:t>Slicehost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WordPress</a:t>
            </a:r>
            <a:r>
              <a:rPr lang="en-US" b="1" dirty="0"/>
              <a:t> Managed </a:t>
            </a:r>
            <a:r>
              <a:rPr lang="en-US" b="1" dirty="0" smtClean="0"/>
              <a:t>Hosting</a:t>
            </a:r>
            <a:endParaRPr lang="en-US" dirty="0"/>
          </a:p>
          <a:p>
            <a:pPr lvl="1"/>
            <a:r>
              <a:rPr lang="en-US" dirty="0"/>
              <a:t>WP Engine</a:t>
            </a:r>
          </a:p>
          <a:p>
            <a:pPr lvl="1"/>
            <a:r>
              <a:rPr lang="en-US" dirty="0"/>
              <a:t>Page.ly</a:t>
            </a:r>
          </a:p>
        </p:txBody>
      </p:sp>
    </p:spTree>
    <p:extLst>
      <p:ext uri="{BB962C8B-B14F-4D97-AF65-F5344CB8AC3E}">
        <p14:creationId xmlns:p14="http://schemas.microsoft.com/office/powerpoint/2010/main" val="376396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SEO – </a:t>
            </a:r>
            <a:r>
              <a:rPr lang="en-US" dirty="0" err="1" smtClean="0"/>
              <a:t>WordPress</a:t>
            </a:r>
            <a:r>
              <a:rPr lang="en-US" dirty="0" smtClean="0"/>
              <a:t> SEO (Free)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8" y="2257425"/>
            <a:ext cx="7342187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85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Speed/Caching – W3 Total Cache (Free)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5" y="2361022"/>
            <a:ext cx="73517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28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I come from…</a:t>
            </a:r>
            <a:endParaRPr lang="en-US" dirty="0"/>
          </a:p>
        </p:txBody>
      </p:sp>
      <p:pic>
        <p:nvPicPr>
          <p:cNvPr id="4" name="Content Placeholder 3" descr="Malta for the air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" b="7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397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– Gravity Forms (Premium)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4" y="2187018"/>
            <a:ext cx="6009793" cy="411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1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Content – </a:t>
            </a:r>
            <a:r>
              <a:rPr lang="en-US" dirty="0" err="1" smtClean="0"/>
              <a:t>nRelate</a:t>
            </a:r>
            <a:r>
              <a:rPr lang="en-US" dirty="0" smtClean="0"/>
              <a:t> (Free)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8" y="2250208"/>
            <a:ext cx="735171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1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Capturing Emails – </a:t>
            </a:r>
            <a:r>
              <a:rPr lang="en-US" dirty="0" err="1" smtClean="0"/>
              <a:t>Pippity</a:t>
            </a:r>
            <a:r>
              <a:rPr lang="en-US" dirty="0" smtClean="0"/>
              <a:t> Popups (Premium)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4" y="2275951"/>
            <a:ext cx="8026925" cy="287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1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Newsletters – WYSIJA (</a:t>
            </a:r>
            <a:r>
              <a:rPr lang="en-US" dirty="0" err="1" smtClean="0"/>
              <a:t>Freemium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7" y="2233613"/>
            <a:ext cx="7332663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1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 Aggregation – WP RSS Aggregator (Free)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2" y="2252663"/>
            <a:ext cx="734218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1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Backups - </a:t>
            </a:r>
            <a:r>
              <a:rPr lang="en-US" dirty="0" err="1" smtClean="0"/>
              <a:t>BackupBuddy</a:t>
            </a:r>
            <a:r>
              <a:rPr lang="en-US" dirty="0" smtClean="0"/>
              <a:t> (Premium)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0" y="2210635"/>
            <a:ext cx="7980363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1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Formatting – </a:t>
            </a:r>
            <a:r>
              <a:rPr lang="en-US" dirty="0" err="1" smtClean="0"/>
              <a:t>SyntaxHighlighter</a:t>
            </a:r>
            <a:r>
              <a:rPr lang="en-US" dirty="0" smtClean="0"/>
              <a:t> Evolved (Free)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5" y="2125351"/>
            <a:ext cx="735171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1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Analytics – Google </a:t>
            </a:r>
            <a:r>
              <a:rPr lang="en-US" dirty="0" err="1" smtClean="0"/>
              <a:t>Analyticator</a:t>
            </a:r>
            <a:r>
              <a:rPr lang="en-US" dirty="0" smtClean="0"/>
              <a:t> (Free)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9" y="2186970"/>
            <a:ext cx="52101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1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– WP Touch (</a:t>
            </a:r>
            <a:r>
              <a:rPr lang="en-US" dirty="0" err="1" smtClean="0"/>
              <a:t>Freemium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3" y="2158297"/>
            <a:ext cx="73231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73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– </a:t>
            </a:r>
            <a:r>
              <a:rPr lang="en-US" dirty="0" err="1" smtClean="0"/>
              <a:t>ManageWP</a:t>
            </a:r>
            <a:r>
              <a:rPr lang="en-US" dirty="0" smtClean="0"/>
              <a:t> (Premium)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8" y="2172584"/>
            <a:ext cx="7342187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73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alta on the map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11"/>
          <a:stretch/>
        </p:blipFill>
        <p:spPr>
          <a:xfrm>
            <a:off x="457200" y="768731"/>
            <a:ext cx="8229601" cy="5541414"/>
          </a:xfrm>
        </p:spPr>
      </p:pic>
    </p:spTree>
    <p:extLst>
      <p:ext uri="{BB962C8B-B14F-4D97-AF65-F5344CB8AC3E}">
        <p14:creationId xmlns:p14="http://schemas.microsoft.com/office/powerpoint/2010/main" val="204123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Multilanguage – WPML (Premium)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8" y="2155056"/>
            <a:ext cx="50101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73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Spam Filter – </a:t>
            </a:r>
            <a:r>
              <a:rPr lang="en-US" dirty="0" err="1" smtClean="0"/>
              <a:t>Akismet</a:t>
            </a:r>
            <a:r>
              <a:rPr lang="en-US" dirty="0" smtClean="0"/>
              <a:t> (Free)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5" y="2243138"/>
            <a:ext cx="735171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69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Facebook - Facebook Page Publish (Free)</a:t>
            </a:r>
          </a:p>
          <a:p>
            <a:endParaRPr lang="en-US" dirty="0"/>
          </a:p>
        </p:txBody>
      </p:sp>
      <p:pic>
        <p:nvPicPr>
          <p:cNvPr id="15362" name="Picture 2" descr="C:\Users\Jean\Desktop\banner-772x2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0" y="2251748"/>
            <a:ext cx="7334055" cy="237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1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 – WP to Twitter (Free)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8" y="2226493"/>
            <a:ext cx="7342187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86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-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Sharing icons &amp; statistics – Jetpack (Free)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5" y="2252662"/>
            <a:ext cx="73517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75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WPMayor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www.wpmayor.com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wpmayor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2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Galea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WordPress</a:t>
            </a:r>
            <a:r>
              <a:rPr lang="en-US" dirty="0" smtClean="0"/>
              <a:t> developer</a:t>
            </a:r>
          </a:p>
          <a:p>
            <a:r>
              <a:rPr lang="en-US" dirty="0" smtClean="0"/>
              <a:t>Blogger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Site: www.wpmayor.com</a:t>
            </a:r>
          </a:p>
          <a:p>
            <a:endParaRPr lang="en-US" dirty="0"/>
          </a:p>
          <a:p>
            <a:r>
              <a:rPr lang="en-US" dirty="0" smtClean="0"/>
              <a:t>Twitter: @</a:t>
            </a:r>
            <a:r>
              <a:rPr lang="en-US" dirty="0" err="1" smtClean="0"/>
              <a:t>wpmayor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9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WPMayor.com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F:\Dropbox\WPMayor_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" y="1524000"/>
            <a:ext cx="8582902" cy="1111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9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024" y="3008721"/>
            <a:ext cx="8229600" cy="990600"/>
          </a:xfrm>
        </p:spPr>
        <p:txBody>
          <a:bodyPr>
            <a:noAutofit/>
          </a:bodyPr>
          <a:lstStyle/>
          <a:p>
            <a:r>
              <a:rPr lang="en-US" sz="8000" dirty="0" smtClean="0"/>
              <a:t>The Story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6879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late 2010</a:t>
            </a:r>
          </a:p>
          <a:p>
            <a:r>
              <a:rPr lang="en-US" dirty="0" smtClean="0"/>
              <a:t>A place to post ideas and research</a:t>
            </a:r>
          </a:p>
          <a:p>
            <a:r>
              <a:rPr lang="en-US" dirty="0" smtClean="0"/>
              <a:t>Inspired by others</a:t>
            </a:r>
          </a:p>
          <a:p>
            <a:pPr lvl="1"/>
            <a:r>
              <a:rPr lang="en-US" dirty="0" err="1" smtClean="0"/>
              <a:t>WPCandy</a:t>
            </a:r>
            <a:endParaRPr lang="en-US" dirty="0" smtClean="0"/>
          </a:p>
          <a:p>
            <a:pPr lvl="1"/>
            <a:r>
              <a:rPr lang="en-US" dirty="0" err="1" smtClean="0"/>
              <a:t>WPRecipes</a:t>
            </a:r>
            <a:endParaRPr lang="en-US" dirty="0" smtClean="0"/>
          </a:p>
          <a:p>
            <a:pPr lvl="1"/>
            <a:r>
              <a:rPr lang="en-US" dirty="0" smtClean="0"/>
              <a:t>WPMU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Built on the ‘Prototype’ theme in a few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the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SEO techniques</a:t>
            </a:r>
          </a:p>
          <a:p>
            <a:r>
              <a:rPr lang="en-US" dirty="0" smtClean="0"/>
              <a:t>Guest writers</a:t>
            </a:r>
          </a:p>
          <a:p>
            <a:r>
              <a:rPr lang="en-US" dirty="0" smtClean="0"/>
              <a:t>Commenting on other blogs</a:t>
            </a:r>
          </a:p>
          <a:p>
            <a:r>
              <a:rPr lang="en-US" dirty="0" smtClean="0"/>
              <a:t>Interviewing other </a:t>
            </a:r>
            <a:r>
              <a:rPr lang="en-US" dirty="0" err="1" smtClean="0"/>
              <a:t>WordPress</a:t>
            </a:r>
            <a:r>
              <a:rPr lang="en-US" dirty="0" smtClean="0"/>
              <a:t> developers</a:t>
            </a:r>
          </a:p>
          <a:p>
            <a:r>
              <a:rPr lang="en-US" dirty="0" smtClean="0"/>
              <a:t>Social networks (Twitter, Facebook, </a:t>
            </a:r>
            <a:r>
              <a:rPr lang="en-US" dirty="0" err="1" smtClean="0"/>
              <a:t>Linkedin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RSS via </a:t>
            </a:r>
            <a:r>
              <a:rPr lang="en-US" dirty="0" err="1" smtClean="0"/>
              <a:t>Feedburner</a:t>
            </a:r>
            <a:endParaRPr lang="en-US" dirty="0" smtClean="0"/>
          </a:p>
          <a:p>
            <a:r>
              <a:rPr lang="en-US" dirty="0" smtClean="0"/>
              <a:t>Competitions (</a:t>
            </a:r>
            <a:r>
              <a:rPr lang="en-US" dirty="0" err="1" smtClean="0"/>
              <a:t>Rafflecopter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fflecop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95" y="675150"/>
            <a:ext cx="4678614" cy="61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2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401</TotalTime>
  <Words>390</Words>
  <Application>Microsoft Macintosh PowerPoint</Application>
  <PresentationFormat>On-screen Show (4:3)</PresentationFormat>
  <Paragraphs>131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WPMayor </vt:lpstr>
      <vt:lpstr>Where I come from…</vt:lpstr>
      <vt:lpstr>PowerPoint Presentation</vt:lpstr>
      <vt:lpstr>Jean Galea</vt:lpstr>
      <vt:lpstr>WPMayor.com</vt:lpstr>
      <vt:lpstr>The Story</vt:lpstr>
      <vt:lpstr>The Story </vt:lpstr>
      <vt:lpstr>Growing the site</vt:lpstr>
      <vt:lpstr>PowerPoint Presentation</vt:lpstr>
      <vt:lpstr>Planned Improvements </vt:lpstr>
      <vt:lpstr>PowerPoint Presentation</vt:lpstr>
      <vt:lpstr>What I learnt about Blogging</vt:lpstr>
      <vt:lpstr>The Works</vt:lpstr>
      <vt:lpstr>Themes</vt:lpstr>
      <vt:lpstr>Themes – Recommendations </vt:lpstr>
      <vt:lpstr>Hosting</vt:lpstr>
      <vt:lpstr>Hosting – Recommended Hosts </vt:lpstr>
      <vt:lpstr>Plugins - Recommendations</vt:lpstr>
      <vt:lpstr>Plugins - Recommendations</vt:lpstr>
      <vt:lpstr>Plugins - Recommendations</vt:lpstr>
      <vt:lpstr>Plugins - Recommendations</vt:lpstr>
      <vt:lpstr>Plugins - Recommendations</vt:lpstr>
      <vt:lpstr>Plugins - Recommendations</vt:lpstr>
      <vt:lpstr>Plugins - Recommendations</vt:lpstr>
      <vt:lpstr>Plugins - Recommendations</vt:lpstr>
      <vt:lpstr>Plugins - Recommendations</vt:lpstr>
      <vt:lpstr>Plugins - Recommendations</vt:lpstr>
      <vt:lpstr>Plugins - Recommendations</vt:lpstr>
      <vt:lpstr>Plugins - Recommendations</vt:lpstr>
      <vt:lpstr>Plugins - Recommendations</vt:lpstr>
      <vt:lpstr>Plugins - Recommendations</vt:lpstr>
      <vt:lpstr>Plugins - Recommendations</vt:lpstr>
      <vt:lpstr>Plugins - Recommendations</vt:lpstr>
      <vt:lpstr>Plugins - Recommendations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WPMayor </dc:title>
  <dc:creator>Jean Galea</dc:creator>
  <cp:lastModifiedBy>Jean Galea</cp:lastModifiedBy>
  <cp:revision>23</cp:revision>
  <dcterms:created xsi:type="dcterms:W3CDTF">2012-08-31T14:13:54Z</dcterms:created>
  <dcterms:modified xsi:type="dcterms:W3CDTF">2012-09-16T08:59:23Z</dcterms:modified>
</cp:coreProperties>
</file>